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bin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Unbounded" panose="020B0604020202020204" charset="-52"/>
      <p:regular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7015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608653"/>
            <a:ext cx="7468553" cy="2816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Искусственный интеллект в информационной безопасности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783693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В этой презентации мы рассмотрим роль ИИ в защите от киберугроз, изучим его возможности, ограничения и перспективы развития.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451878" y="6362462"/>
            <a:ext cx="127397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Cabin Medium" pitchFamily="34" charset="0"/>
                <a:ea typeface="Cabin Medium" pitchFamily="34" charset="-122"/>
                <a:cs typeface="Cabin Medium" pitchFamily="34" charset="-120"/>
              </a:rPr>
              <a:t>DP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0860804" y="6290921"/>
            <a:ext cx="3769596" cy="114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Группа: 2бИТС2</a:t>
            </a:r>
          </a:p>
          <a:p>
            <a:pPr marL="0" indent="0" algn="l">
              <a:lnSpc>
                <a:spcPts val="3250"/>
              </a:lnSpc>
              <a:buNone/>
            </a:pP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Выполнили: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Арушанян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 Д., Рогова А.</a:t>
            </a:r>
            <a:endParaRPr lang="en-US" dirty="0">
              <a:solidFill>
                <a:schemeClr val="bg1">
                  <a:lumMod val="95000"/>
                </a:schemeClr>
              </a:solidFill>
              <a:latin typeface="Cabin" panose="020B060402020202020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6FCF992-B707-4315-BB23-BEE136B14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7512" y="7657860"/>
            <a:ext cx="2222888" cy="5717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73392"/>
            <a:ext cx="1207936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Будущее ИИ в кибербезопасности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366" y="3709749"/>
            <a:ext cx="1528882" cy="957501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700" y="3709749"/>
            <a:ext cx="1528882" cy="957501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1034" y="3709749"/>
            <a:ext cx="1528882" cy="95750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37724" y="5090041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ИИ будет играть все более важную роль в защите от киберугроз. Он будет развиваться и совершенствоваться, обеспечивая более эффективную и проактивную защиту от кибератак.</a:t>
            </a:r>
            <a:endParaRPr lang="en-US" sz="185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89B3286-EA48-451F-8AF7-26CE6D9028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6047" y="7525583"/>
            <a:ext cx="4044353" cy="70401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737" y="1148001"/>
            <a:ext cx="7354253" cy="63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Основные киберугрозы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49737" y="2340412"/>
            <a:ext cx="481965" cy="481965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919401" y="2430185"/>
            <a:ext cx="1425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1445895" y="2340412"/>
            <a:ext cx="2520315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1. Фишинг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445895" y="2783919"/>
            <a:ext cx="3019068" cy="1713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Мошенники пытаются получить доступ к конфиденциальной информации, маскируясь под доверенные источники.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4679156" y="2340412"/>
            <a:ext cx="481965" cy="481965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9" name="Text 6"/>
          <p:cNvSpPr/>
          <p:nvPr/>
        </p:nvSpPr>
        <p:spPr>
          <a:xfrm>
            <a:off x="4800719" y="2430185"/>
            <a:ext cx="23872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5375315" y="2340412"/>
            <a:ext cx="3019068" cy="630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2. Злонамеренное ПО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5375315" y="3098959"/>
            <a:ext cx="3019068" cy="1713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Вирусы, трояны и вредоносные программы могут украсть данные или нарушить работу устройства.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49737" y="5267444"/>
            <a:ext cx="481965" cy="481965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3" name="Text 10"/>
          <p:cNvSpPr/>
          <p:nvPr/>
        </p:nvSpPr>
        <p:spPr>
          <a:xfrm>
            <a:off x="869037" y="5357217"/>
            <a:ext cx="24324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1445895" y="5267444"/>
            <a:ext cx="2520315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3. DDoS-атаки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445895" y="5710952"/>
            <a:ext cx="3019068" cy="13706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Потоки трафика перегружают серверы, делая их недоступными для пользователей.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4679156" y="5267444"/>
            <a:ext cx="481965" cy="481965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7" name="Text 14"/>
          <p:cNvSpPr/>
          <p:nvPr/>
        </p:nvSpPr>
        <p:spPr>
          <a:xfrm>
            <a:off x="4798695" y="5357217"/>
            <a:ext cx="24288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5375315" y="5267444"/>
            <a:ext cx="2520315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4. Взломы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5375315" y="5710952"/>
            <a:ext cx="3019068" cy="13706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Злоумышленники пытаются получить несанкционированный доступ к системам и данным.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2366" y="655320"/>
            <a:ext cx="12965668" cy="1398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Технологии ИИ для кибербезопасности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2366" y="2648783"/>
            <a:ext cx="2806184" cy="1049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Анализ поведения пользователей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2366" y="3935611"/>
            <a:ext cx="2806184" cy="34247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ИИ анализирует действия пользователей, чтобы выявить подозрительную активность, например, нетипичные входы или попытки доступа к запрещенным файлам.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4226481" y="2648783"/>
            <a:ext cx="2806184" cy="699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Обнаружение аномалий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26481" y="3585924"/>
            <a:ext cx="2806184" cy="2283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ИИ выявляет отклонения от нормального поведения системы, что может указывать на наличие атаки.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20595" y="2648783"/>
            <a:ext cx="2798088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Анализ угроз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20595" y="3236238"/>
            <a:ext cx="2806184" cy="2283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ИИ анализирует данные об угрозах, чтобы прогнозировать будущие атаки и разрабатывать меры предотвращения.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1014710" y="2648783"/>
            <a:ext cx="2806184" cy="1049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Системы предотвращения вторжений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4710" y="3935611"/>
            <a:ext cx="2806184" cy="190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ИИ может блокировать попытки несанкционированного доступа в реальном времени.</a:t>
            </a:r>
            <a:endParaRPr lang="en-US" sz="185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CE3A9D4-89B3-403E-A0C7-DB18ABDBC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725" y="7530227"/>
            <a:ext cx="4017675" cy="69937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3537" y="844748"/>
            <a:ext cx="7796927" cy="1131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Машинное обучение в кибербезопасности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73537" y="2265164"/>
            <a:ext cx="3802261" cy="2322076"/>
          </a:xfrm>
          <a:prstGeom prst="roundRect">
            <a:avLst>
              <a:gd name="adj" fmla="val 1243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865942" y="2457569"/>
            <a:ext cx="3068241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Выявление аномалий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65942" y="2855952"/>
            <a:ext cx="3417451" cy="1538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Алгоритмы машинного обучения анализируют большие наборы данных для выявления нетипичного поведения, которое может указывать на атаку.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4668203" y="2265164"/>
            <a:ext cx="3802261" cy="2322076"/>
          </a:xfrm>
          <a:prstGeom prst="roundRect">
            <a:avLst>
              <a:gd name="adj" fmla="val 1243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4860608" y="2457569"/>
            <a:ext cx="2358509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Классификация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60608" y="2855952"/>
            <a:ext cx="3417451" cy="1231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Используется для классификации данных на вредоносные и безопасные, что помогает выявить угрозы.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73537" y="4779645"/>
            <a:ext cx="3802261" cy="2605088"/>
          </a:xfrm>
          <a:prstGeom prst="roundRect">
            <a:avLst>
              <a:gd name="adj" fmla="val 1108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865942" y="4972050"/>
            <a:ext cx="2263973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Регрессия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865942" y="5370433"/>
            <a:ext cx="3417451" cy="923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Используется для прогнозирования будущих атак, основываясь на исторических данных об угрозах.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4668203" y="4779645"/>
            <a:ext cx="3802261" cy="2605088"/>
          </a:xfrm>
          <a:prstGeom prst="roundRect">
            <a:avLst>
              <a:gd name="adj" fmla="val 1108"/>
            </a:avLst>
          </a:prstGeom>
          <a:solidFill>
            <a:srgbClr val="304755"/>
          </a:solidFill>
          <a:ln/>
        </p:spPr>
      </p:sp>
      <p:sp>
        <p:nvSpPr>
          <p:cNvPr id="14" name="Text 11"/>
          <p:cNvSpPr/>
          <p:nvPr/>
        </p:nvSpPr>
        <p:spPr>
          <a:xfrm>
            <a:off x="4860608" y="4972050"/>
            <a:ext cx="3417451" cy="566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Обучение с подкреплением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4860608" y="5653445"/>
            <a:ext cx="3417451" cy="1538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Алгоритмы обучения с подкреплением могут адаптироваться к изменяющимся угрозам и развивать новые стратегии защиты.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2692" y="595313"/>
            <a:ext cx="8539401" cy="489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3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ИИ против социальной инженерии</a:t>
            </a:r>
            <a:endParaRPr lang="en-US" sz="3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315" y="1417915"/>
            <a:ext cx="1333024" cy="12100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9773" y="2012871"/>
            <a:ext cx="97988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4781788" y="1717477"/>
            <a:ext cx="1958816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Анализ текста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4781788" y="2062163"/>
            <a:ext cx="7049095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ИИ анализирует текст, чтобы выявить подозрительные знаки социальной инженерии.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4656892" y="2639139"/>
            <a:ext cx="9349264" cy="11430"/>
          </a:xfrm>
          <a:prstGeom prst="roundRect">
            <a:avLst>
              <a:gd name="adj" fmla="val 218515"/>
            </a:avLst>
          </a:prstGeom>
          <a:solidFill>
            <a:srgbClr val="49606E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5803" y="2669500"/>
            <a:ext cx="2666048" cy="121003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66674" y="3108008"/>
            <a:ext cx="164187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5448300" y="2969062"/>
            <a:ext cx="2895005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Распознавание эмоций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5448300" y="3313748"/>
            <a:ext cx="6593800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ИИ анализирует тон и эмоции в тексте для определения социальных инженеров.</a:t>
            </a:r>
            <a:endParaRPr lang="en-US" sz="1300" dirty="0"/>
          </a:p>
        </p:txBody>
      </p:sp>
      <p:sp>
        <p:nvSpPr>
          <p:cNvPr id="12" name="Shape 8"/>
          <p:cNvSpPr/>
          <p:nvPr/>
        </p:nvSpPr>
        <p:spPr>
          <a:xfrm>
            <a:off x="5323403" y="3890724"/>
            <a:ext cx="8682752" cy="11430"/>
          </a:xfrm>
          <a:prstGeom prst="roundRect">
            <a:avLst>
              <a:gd name="adj" fmla="val 218515"/>
            </a:avLst>
          </a:prstGeom>
          <a:solidFill>
            <a:srgbClr val="49606E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9291" y="3921085"/>
            <a:ext cx="3999071" cy="121003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65126" y="4359593"/>
            <a:ext cx="167283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6114812" y="4220647"/>
            <a:ext cx="2738080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Определение мотивов</a:t>
            </a:r>
            <a:endParaRPr lang="en-US" sz="1500" dirty="0"/>
          </a:p>
        </p:txBody>
      </p:sp>
      <p:sp>
        <p:nvSpPr>
          <p:cNvPr id="16" name="Text 11"/>
          <p:cNvSpPr/>
          <p:nvPr/>
        </p:nvSpPr>
        <p:spPr>
          <a:xfrm>
            <a:off x="6114812" y="4565333"/>
            <a:ext cx="5413177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ИИ пытается понять цели социальных инженеров и их поведение.</a:t>
            </a:r>
            <a:endParaRPr lang="en-US" sz="1300" dirty="0"/>
          </a:p>
        </p:txBody>
      </p:sp>
      <p:sp>
        <p:nvSpPr>
          <p:cNvPr id="17" name="Shape 12"/>
          <p:cNvSpPr/>
          <p:nvPr/>
        </p:nvSpPr>
        <p:spPr>
          <a:xfrm>
            <a:off x="5989915" y="5142309"/>
            <a:ext cx="8016240" cy="11430"/>
          </a:xfrm>
          <a:prstGeom prst="roundRect">
            <a:avLst>
              <a:gd name="adj" fmla="val 218515"/>
            </a:avLst>
          </a:prstGeom>
          <a:solidFill>
            <a:srgbClr val="49606E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779" y="5172670"/>
            <a:ext cx="5332095" cy="1210032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65245" y="5611177"/>
            <a:ext cx="167045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1600" dirty="0"/>
          </a:p>
        </p:txBody>
      </p:sp>
      <p:sp>
        <p:nvSpPr>
          <p:cNvPr id="20" name="Text 14"/>
          <p:cNvSpPr/>
          <p:nvPr/>
        </p:nvSpPr>
        <p:spPr>
          <a:xfrm>
            <a:off x="6781324" y="5339120"/>
            <a:ext cx="4512231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Анализ схем социальных инженеров</a:t>
            </a:r>
            <a:endParaRPr lang="en-US" sz="1500" dirty="0"/>
          </a:p>
        </p:txBody>
      </p:sp>
      <p:sp>
        <p:nvSpPr>
          <p:cNvPr id="21" name="Text 15"/>
          <p:cNvSpPr/>
          <p:nvPr/>
        </p:nvSpPr>
        <p:spPr>
          <a:xfrm>
            <a:off x="6781324" y="5683806"/>
            <a:ext cx="7099935" cy="532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ИИ изучает исторические данные о социальных инженерах, чтобы предсказать их действия.</a:t>
            </a:r>
            <a:endParaRPr lang="en-US" sz="1300" dirty="0"/>
          </a:p>
        </p:txBody>
      </p:sp>
      <p:sp>
        <p:nvSpPr>
          <p:cNvPr id="22" name="Shape 16"/>
          <p:cNvSpPr/>
          <p:nvPr/>
        </p:nvSpPr>
        <p:spPr>
          <a:xfrm>
            <a:off x="6656427" y="6393894"/>
            <a:ext cx="7349728" cy="11430"/>
          </a:xfrm>
          <a:prstGeom prst="roundRect">
            <a:avLst>
              <a:gd name="adj" fmla="val 218515"/>
            </a:avLst>
          </a:prstGeom>
          <a:solidFill>
            <a:srgbClr val="49606E"/>
          </a:solidFill>
          <a:ln/>
        </p:spPr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268" y="6424255"/>
            <a:ext cx="6665119" cy="1210032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3868222" y="6862763"/>
            <a:ext cx="161211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5</a:t>
            </a:r>
            <a:endParaRPr lang="en-US" sz="1600" dirty="0"/>
          </a:p>
        </p:txBody>
      </p:sp>
      <p:sp>
        <p:nvSpPr>
          <p:cNvPr id="25" name="Text 18"/>
          <p:cNvSpPr/>
          <p:nvPr/>
        </p:nvSpPr>
        <p:spPr>
          <a:xfrm>
            <a:off x="7447836" y="6723817"/>
            <a:ext cx="6240185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Системы предотвращения социальной инженерии</a:t>
            </a:r>
            <a:endParaRPr lang="en-US" sz="1500" dirty="0"/>
          </a:p>
        </p:txBody>
      </p:sp>
      <p:sp>
        <p:nvSpPr>
          <p:cNvPr id="26" name="Text 19"/>
          <p:cNvSpPr/>
          <p:nvPr/>
        </p:nvSpPr>
        <p:spPr>
          <a:xfrm>
            <a:off x="7447836" y="7068503"/>
            <a:ext cx="6240185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ИИ предотвращает атаки, блокируя подозрительные действия.</a:t>
            </a:r>
            <a:endParaRPr lang="en-US" sz="1300" dirty="0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BB005CE-A3B1-4E01-964A-321934FF8E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78126" y="7733093"/>
            <a:ext cx="2852274" cy="49650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1510" y="783431"/>
            <a:ext cx="7840980" cy="1094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Автоматизация реагирования на инциденты</a:t>
            </a:r>
            <a:endParaRPr lang="en-US" sz="3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10" y="2157532"/>
            <a:ext cx="465296" cy="46529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1510" y="2808923"/>
            <a:ext cx="3032165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Автоматизация задач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651510" y="3194209"/>
            <a:ext cx="3780830" cy="1489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ИИ может автоматизировать базовые задачи реагирования на инциденты, например, блокировку компрометированных устройств или удаление вредоносного ПО.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541" y="2157532"/>
            <a:ext cx="465296" cy="46529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11541" y="2808923"/>
            <a:ext cx="3445788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Ускорение реагирования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4711541" y="3194209"/>
            <a:ext cx="3780949" cy="893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ИИ позволяет ускорить процесс реагирования на инциденты, что снижает ущерб от атаки.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510" y="5242084"/>
            <a:ext cx="465296" cy="46529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51510" y="5893475"/>
            <a:ext cx="2190036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Анализ данных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651510" y="6278761"/>
            <a:ext cx="3780830" cy="893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ИИ анализирует данные инцидента, чтобы определить причину и масштаб атаки.</a:t>
            </a:r>
            <a:endParaRPr lang="en-US" sz="14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1541" y="5242084"/>
            <a:ext cx="465296" cy="46529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11541" y="5893475"/>
            <a:ext cx="3780949" cy="5472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Улучшение времени отклика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4711541" y="6552367"/>
            <a:ext cx="3780949" cy="893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ИИ позволяет оперативно реагировать на инциденты, что снижает риск потери данных или вреда системе.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0687" y="741759"/>
            <a:ext cx="9415105" cy="614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Анализ и управление рисками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730687" y="1773198"/>
            <a:ext cx="1646039" cy="1183481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4" name="Text 2"/>
          <p:cNvSpPr/>
          <p:nvPr/>
        </p:nvSpPr>
        <p:spPr>
          <a:xfrm>
            <a:off x="939403" y="2156103"/>
            <a:ext cx="122873" cy="417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2585442" y="1981914"/>
            <a:ext cx="3222784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Определение рисков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2585442" y="2414111"/>
            <a:ext cx="8776573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ИИ идентифицирует потенциальные угрозы, оценивая их вероятность и воздействие.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2481024" y="2947154"/>
            <a:ext cx="11314390" cy="11430"/>
          </a:xfrm>
          <a:prstGeom prst="roundRect">
            <a:avLst>
              <a:gd name="adj" fmla="val 273974"/>
            </a:avLst>
          </a:prstGeom>
          <a:solidFill>
            <a:srgbClr val="49606E"/>
          </a:solidFill>
          <a:ln/>
        </p:spPr>
      </p:sp>
      <p:sp>
        <p:nvSpPr>
          <p:cNvPr id="8" name="Shape 6"/>
          <p:cNvSpPr/>
          <p:nvPr/>
        </p:nvSpPr>
        <p:spPr>
          <a:xfrm>
            <a:off x="730687" y="3060978"/>
            <a:ext cx="3292197" cy="1183481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9" name="Text 7"/>
          <p:cNvSpPr/>
          <p:nvPr/>
        </p:nvSpPr>
        <p:spPr>
          <a:xfrm>
            <a:off x="939403" y="3443883"/>
            <a:ext cx="205859" cy="417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4231600" y="3269694"/>
            <a:ext cx="2456021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Оценка рисков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4231600" y="3701891"/>
            <a:ext cx="9173051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ИИ вычисляет уровень риска, основываясь на данных об угрозах и системе безопасности.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127183" y="4234934"/>
            <a:ext cx="9668232" cy="11430"/>
          </a:xfrm>
          <a:prstGeom prst="roundRect">
            <a:avLst>
              <a:gd name="adj" fmla="val 273974"/>
            </a:avLst>
          </a:prstGeom>
          <a:solidFill>
            <a:srgbClr val="49606E"/>
          </a:solidFill>
          <a:ln/>
        </p:spPr>
      </p:sp>
      <p:sp>
        <p:nvSpPr>
          <p:cNvPr id="13" name="Shape 11"/>
          <p:cNvSpPr/>
          <p:nvPr/>
        </p:nvSpPr>
        <p:spPr>
          <a:xfrm>
            <a:off x="730687" y="4348758"/>
            <a:ext cx="4938355" cy="1517333"/>
          </a:xfrm>
          <a:prstGeom prst="roundRect">
            <a:avLst>
              <a:gd name="adj" fmla="val 2064"/>
            </a:avLst>
          </a:prstGeom>
          <a:solidFill>
            <a:srgbClr val="304755"/>
          </a:solidFill>
          <a:ln/>
        </p:spPr>
      </p:sp>
      <p:sp>
        <p:nvSpPr>
          <p:cNvPr id="14" name="Text 12"/>
          <p:cNvSpPr/>
          <p:nvPr/>
        </p:nvSpPr>
        <p:spPr>
          <a:xfrm>
            <a:off x="939403" y="4898588"/>
            <a:ext cx="209788" cy="417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050" dirty="0"/>
          </a:p>
        </p:txBody>
      </p:sp>
      <p:sp>
        <p:nvSpPr>
          <p:cNvPr id="15" name="Text 13"/>
          <p:cNvSpPr/>
          <p:nvPr/>
        </p:nvSpPr>
        <p:spPr>
          <a:xfrm>
            <a:off x="5877758" y="4557474"/>
            <a:ext cx="3256240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Управление рисками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5877758" y="4989671"/>
            <a:ext cx="7813238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ИИ помогает разработать стратегии смягчения рисков и улучшить безопасность систем.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773341" y="5856565"/>
            <a:ext cx="8022074" cy="11430"/>
          </a:xfrm>
          <a:prstGeom prst="roundRect">
            <a:avLst>
              <a:gd name="adj" fmla="val 273974"/>
            </a:avLst>
          </a:prstGeom>
          <a:solidFill>
            <a:srgbClr val="49606E"/>
          </a:solidFill>
          <a:ln/>
        </p:spPr>
      </p:sp>
      <p:sp>
        <p:nvSpPr>
          <p:cNvPr id="18" name="Shape 16"/>
          <p:cNvSpPr/>
          <p:nvPr/>
        </p:nvSpPr>
        <p:spPr>
          <a:xfrm>
            <a:off x="730687" y="5970389"/>
            <a:ext cx="6584513" cy="1517333"/>
          </a:xfrm>
          <a:prstGeom prst="roundRect">
            <a:avLst>
              <a:gd name="adj" fmla="val 2064"/>
            </a:avLst>
          </a:prstGeom>
          <a:solidFill>
            <a:srgbClr val="304755"/>
          </a:solidFill>
          <a:ln/>
        </p:spPr>
      </p:sp>
      <p:sp>
        <p:nvSpPr>
          <p:cNvPr id="19" name="Text 17"/>
          <p:cNvSpPr/>
          <p:nvPr/>
        </p:nvSpPr>
        <p:spPr>
          <a:xfrm>
            <a:off x="939403" y="6520220"/>
            <a:ext cx="209550" cy="417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050" dirty="0"/>
          </a:p>
        </p:txBody>
      </p:sp>
      <p:sp>
        <p:nvSpPr>
          <p:cNvPr id="20" name="Text 18"/>
          <p:cNvSpPr/>
          <p:nvPr/>
        </p:nvSpPr>
        <p:spPr>
          <a:xfrm>
            <a:off x="7523917" y="6179106"/>
            <a:ext cx="3028117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Мониторинг рисков</a:t>
            </a:r>
            <a:endParaRPr lang="en-US" sz="1900" dirty="0"/>
          </a:p>
        </p:txBody>
      </p:sp>
      <p:sp>
        <p:nvSpPr>
          <p:cNvPr id="21" name="Text 19"/>
          <p:cNvSpPr/>
          <p:nvPr/>
        </p:nvSpPr>
        <p:spPr>
          <a:xfrm>
            <a:off x="7523917" y="6611303"/>
            <a:ext cx="6167080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ИИ следит за изменениями угроз и обновляет стратегии управления рисками.</a:t>
            </a:r>
            <a:endParaRPr lang="en-US" sz="1600" dirty="0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4ED6281-E1BD-4974-9078-70A323AF3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9683" y="7693327"/>
            <a:ext cx="3080717" cy="53627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8856" y="725091"/>
            <a:ext cx="7939087" cy="1012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950"/>
              </a:lnSpc>
              <a:buNone/>
            </a:pPr>
            <a:r>
              <a:rPr lang="en-US" sz="31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Проблемы конфиденциальности и этики</a:t>
            </a:r>
            <a:endParaRPr lang="en-US" sz="3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8856" y="1995726"/>
            <a:ext cx="860703" cy="137719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07687" y="2167771"/>
            <a:ext cx="2833926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Сбор и анализ данных</a:t>
            </a:r>
            <a:endParaRPr lang="en-US" sz="1550" dirty="0"/>
          </a:p>
        </p:txBody>
      </p:sp>
      <p:sp>
        <p:nvSpPr>
          <p:cNvPr id="6" name="Text 2"/>
          <p:cNvSpPr/>
          <p:nvPr/>
        </p:nvSpPr>
        <p:spPr>
          <a:xfrm>
            <a:off x="7207687" y="2524125"/>
            <a:ext cx="6820257" cy="550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Необходимо обеспечить защиту личных данных и соблюдать принципы конфиденциальности.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856" y="3372922"/>
            <a:ext cx="860703" cy="137719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207687" y="3544967"/>
            <a:ext cx="3869888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Прозрачность и объяснимость</a:t>
            </a:r>
            <a:endParaRPr lang="en-US" sz="1550" dirty="0"/>
          </a:p>
        </p:txBody>
      </p:sp>
      <p:sp>
        <p:nvSpPr>
          <p:cNvPr id="9" name="Text 4"/>
          <p:cNvSpPr/>
          <p:nvPr/>
        </p:nvSpPr>
        <p:spPr>
          <a:xfrm>
            <a:off x="7207687" y="3901321"/>
            <a:ext cx="6820257" cy="550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Важно понимать, как ИИ принимает решения, чтобы избежать предвзятости и обеспечить доверие к системам.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8856" y="4750117"/>
            <a:ext cx="860703" cy="137719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07687" y="4922163"/>
            <a:ext cx="2137410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Ответственность</a:t>
            </a:r>
            <a:endParaRPr lang="en-US" sz="1550" dirty="0"/>
          </a:p>
        </p:txBody>
      </p:sp>
      <p:sp>
        <p:nvSpPr>
          <p:cNvPr id="12" name="Text 6"/>
          <p:cNvSpPr/>
          <p:nvPr/>
        </p:nvSpPr>
        <p:spPr>
          <a:xfrm>
            <a:off x="7207687" y="5278517"/>
            <a:ext cx="6820257" cy="550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Необходимо определить ответственность в случае ошибок ИИ, чтобы обеспечить безопасность систем.</a:t>
            </a:r>
            <a:endParaRPr lang="en-US" sz="13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8856" y="6127313"/>
            <a:ext cx="860703" cy="137719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207687" y="6299359"/>
            <a:ext cx="2665690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Этические принципы</a:t>
            </a:r>
            <a:endParaRPr lang="en-US" sz="1550" dirty="0"/>
          </a:p>
        </p:txBody>
      </p:sp>
      <p:sp>
        <p:nvSpPr>
          <p:cNvPr id="15" name="Text 8"/>
          <p:cNvSpPr/>
          <p:nvPr/>
        </p:nvSpPr>
        <p:spPr>
          <a:xfrm>
            <a:off x="7207687" y="6655713"/>
            <a:ext cx="682025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Использование ИИ должно соответствовать этически приемлемым стандартам.</a:t>
            </a:r>
            <a:endParaRPr lang="en-US" sz="135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59620C2-71E0-4923-8494-DFE9E44792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77575" y="7609983"/>
            <a:ext cx="3559502" cy="61961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5648" y="531614"/>
            <a:ext cx="7845504" cy="1636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3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Интеграция ИИ с традиционными средствами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6135648" y="2539603"/>
            <a:ext cx="3783568" cy="612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4800" dirty="0"/>
          </a:p>
        </p:txBody>
      </p:sp>
      <p:sp>
        <p:nvSpPr>
          <p:cNvPr id="5" name="Text 2"/>
          <p:cNvSpPr/>
          <p:nvPr/>
        </p:nvSpPr>
        <p:spPr>
          <a:xfrm>
            <a:off x="6135648" y="3383637"/>
            <a:ext cx="3783568" cy="545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Системы обнаружения вторжений (IDS)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135648" y="4040386"/>
            <a:ext cx="3783568" cy="890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ИИ может повысить эффективность IDS, анализируя поведение сети и выявляя скрытые угрозы.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10197465" y="2539603"/>
            <a:ext cx="3783687" cy="612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4800" dirty="0"/>
          </a:p>
        </p:txBody>
      </p:sp>
      <p:sp>
        <p:nvSpPr>
          <p:cNvPr id="8" name="Text 5"/>
          <p:cNvSpPr/>
          <p:nvPr/>
        </p:nvSpPr>
        <p:spPr>
          <a:xfrm>
            <a:off x="10197465" y="3383637"/>
            <a:ext cx="3783687" cy="545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Системы предотвращения вторжений (IPS)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10197465" y="4040386"/>
            <a:ext cx="3783687" cy="890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ИИ может быстро реагировать на атаки, блокируя подозрительные соединения и протоколы.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6135648" y="5579745"/>
            <a:ext cx="3783568" cy="612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4800" dirty="0"/>
          </a:p>
        </p:txBody>
      </p:sp>
      <p:sp>
        <p:nvSpPr>
          <p:cNvPr id="11" name="Text 8"/>
          <p:cNvSpPr/>
          <p:nvPr/>
        </p:nvSpPr>
        <p:spPr>
          <a:xfrm>
            <a:off x="6821210" y="6423779"/>
            <a:ext cx="2412444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Антивирусное ПО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6135648" y="6807756"/>
            <a:ext cx="3783568" cy="890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ИИ может обнаруживать новые вирусы и вредоносные программы, основываясь на анализе поведения ПО.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10197465" y="5579745"/>
            <a:ext cx="3783687" cy="612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4800" dirty="0"/>
          </a:p>
        </p:txBody>
      </p:sp>
      <p:sp>
        <p:nvSpPr>
          <p:cNvPr id="14" name="Text 11"/>
          <p:cNvSpPr/>
          <p:nvPr/>
        </p:nvSpPr>
        <p:spPr>
          <a:xfrm>
            <a:off x="10558105" y="6423779"/>
            <a:ext cx="3062287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Сетевая безопасность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10197465" y="6807756"/>
            <a:ext cx="3783687" cy="890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ИИ может помочь оптимизировать сетевую безопасность, выявляя и блокируя недопустимые соединения.</a:t>
            </a:r>
            <a:endParaRPr lang="en-US" sz="145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00F89D6-DD1A-45B3-B1AF-7586ADF2D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6098" y="7659135"/>
            <a:ext cx="3277137" cy="5704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648</Words>
  <Application>Microsoft Office PowerPoint</Application>
  <PresentationFormat>Произвольный</PresentationFormat>
  <Paragraphs>108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Cabin Medium</vt:lpstr>
      <vt:lpstr>Arial</vt:lpstr>
      <vt:lpstr>Unbounded</vt:lpstr>
      <vt:lpstr>Calibri</vt:lpstr>
      <vt:lpstr>Cabin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Дима Пушка</cp:lastModifiedBy>
  <cp:revision>2</cp:revision>
  <dcterms:created xsi:type="dcterms:W3CDTF">2024-12-05T18:02:48Z</dcterms:created>
  <dcterms:modified xsi:type="dcterms:W3CDTF">2024-12-05T18:14:35Z</dcterms:modified>
</cp:coreProperties>
</file>